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6" r:id="rId15"/>
    <p:sldId id="266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>
        <p:scale>
          <a:sx n="100" d="100"/>
          <a:sy n="100" d="100"/>
        </p:scale>
        <p:origin x="-55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C0E6-5A3A-476A-A97F-FD899035A9A1}" type="datetimeFigureOut">
              <a:rPr lang="it-IT" smtClean="0"/>
              <a:pPr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FB4C-2DD4-4E2E-AE20-36D02D34F95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4" descr="7122205_orig.pn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500298" y="3500438"/>
            <a:ext cx="4329521" cy="129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available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4353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071678"/>
            <a:ext cx="2379795" cy="3086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642910" y="128586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Arioso </a:t>
            </a:r>
            <a:r>
              <a:rPr lang="it-IT" sz="5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Power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8596" y="350043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ASTM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class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 – II – III </a:t>
            </a:r>
            <a:endParaRPr lang="it-IT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14348" y="2214554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unique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W.P.S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able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produce 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8596" y="4286256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single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unit</a:t>
            </a:r>
            <a:endParaRPr lang="it-IT" sz="4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tap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water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10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available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4353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071678"/>
            <a:ext cx="2379795" cy="3086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642910" y="128586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Arioso </a:t>
            </a:r>
            <a:r>
              <a:rPr lang="it-IT" sz="5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Power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14348" y="2643182"/>
            <a:ext cx="5072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only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W.P.S.</a:t>
            </a:r>
            <a:endParaRPr lang="it-IT" sz="4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Based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on 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“no tank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through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“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technology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5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48577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available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43042" y="1071546"/>
            <a:ext cx="50720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Arioso </a:t>
            </a:r>
            <a:r>
              <a:rPr lang="it-IT" sz="5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Power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1071602" y="4714884"/>
            <a:ext cx="1100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“no tank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through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“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technology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magine 8" descr="2014_Arioso_power_EN_full_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071678"/>
            <a:ext cx="4106559" cy="247664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-1143040" y="5572140"/>
            <a:ext cx="1100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simple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idea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money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16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48577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available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43042" y="1071546"/>
            <a:ext cx="50720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Arioso </a:t>
            </a:r>
            <a:r>
              <a:rPr lang="it-IT" sz="5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Power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1071602" y="4572008"/>
            <a:ext cx="1100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“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tank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through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technology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magine 8" descr="2014_Arioso_power_EN_full_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4035123" cy="2476647"/>
          </a:xfrm>
          <a:prstGeom prst="rect">
            <a:avLst/>
          </a:prstGeom>
        </p:spPr>
      </p:pic>
      <p:pic>
        <p:nvPicPr>
          <p:cNvPr id="11" name="Immagine 10" descr="2014_Arioso_power_EN_full_0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689" y="2071678"/>
            <a:ext cx="4030621" cy="247664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-1071602" y="5214950"/>
            <a:ext cx="1100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guarantees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Ultrapure Water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1 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-1000164" y="5929330"/>
            <a:ext cx="1100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saving</a:t>
            </a:r>
            <a:r>
              <a:rPr lang="it-IT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money</a:t>
            </a:r>
            <a:r>
              <a:rPr lang="it-IT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day</a:t>
            </a:r>
            <a:r>
              <a:rPr lang="it-IT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by</a:t>
            </a:r>
            <a:r>
              <a:rPr lang="it-IT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day…</a:t>
            </a:r>
            <a:r>
              <a:rPr lang="it-IT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t-IT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25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48577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available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43042" y="1071546"/>
            <a:ext cx="50720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Arioso </a:t>
            </a:r>
            <a:r>
              <a:rPr lang="it-IT" sz="5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Power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1071602" y="4572008"/>
            <a:ext cx="1100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…And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reducing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running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cost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down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magine 8" descr="2014_Arioso_power_EN_full_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4035123" cy="2476647"/>
          </a:xfrm>
          <a:prstGeom prst="rect">
            <a:avLst/>
          </a:prstGeom>
        </p:spPr>
      </p:pic>
      <p:pic>
        <p:nvPicPr>
          <p:cNvPr id="11" name="Immagine 10" descr="2014_Arioso_power_EN_full_0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071678"/>
            <a:ext cx="4030621" cy="250033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-1071602" y="5214950"/>
            <a:ext cx="1100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0.25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liter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only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(*)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-1000164" y="5929330"/>
            <a:ext cx="1100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(*)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based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on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estimation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annual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production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5000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liters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(75% ASTM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III &amp; II – 25%  ASTM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I) </a:t>
            </a:r>
            <a:endParaRPr lang="it-IT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19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available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4353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639593"/>
            <a:ext cx="2379795" cy="264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642910" y="128586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Arioso EDI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8596" y="371475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ASTM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class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II</a:t>
            </a:r>
            <a:endParaRPr lang="it-IT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7158" y="2214554"/>
            <a:ext cx="5715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Based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on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lectro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onization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it-IT" sz="4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it-IT" sz="4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 the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lowest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running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cost</a:t>
            </a:r>
            <a:endParaRPr lang="it-IT" sz="4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 the market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tap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water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11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available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4353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773093"/>
            <a:ext cx="2379795" cy="25847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642910" y="128586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Arioso RO HP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8596" y="235743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ASTM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class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III &amp;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</a:t>
            </a:r>
            <a:endParaRPr lang="it-IT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7158" y="3071810"/>
            <a:ext cx="571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tap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water</a:t>
            </a:r>
          </a:p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perfect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medium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small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labs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high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daily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volume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need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5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available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4353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500306"/>
            <a:ext cx="2286016" cy="310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642910" y="128586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Arioso UP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8596" y="235743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ASTM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class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it-IT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</a:t>
            </a:r>
            <a:endParaRPr lang="it-IT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5720" y="3071810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RO,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deionized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or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distilled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pre-treated</a:t>
            </a:r>
            <a:endParaRPr lang="it-IT" sz="4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water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production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lt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/min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8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Unique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Human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interface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4353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357430"/>
            <a:ext cx="3036260" cy="277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357158" y="1428736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All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parameters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one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screen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shot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7158" y="2928934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Touch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screen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display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7158" y="4000504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One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touch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start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57158" y="4929198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Programmable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timer </a:t>
            </a:r>
          </a:p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RO and UP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165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5" grpId="0"/>
      <p:bldP spid="15" grpId="1"/>
      <p:bldP spid="16" grpId="0"/>
      <p:bldP spid="16" grpId="1"/>
      <p:bldP spid="10" grpId="0"/>
      <p:bldP spid="10" grpId="1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357166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Unique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Easy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Maintenance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4353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357430"/>
            <a:ext cx="3036260" cy="277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357158" y="1428736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All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consumables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accessible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the </a:t>
            </a:r>
          </a:p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front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door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7158" y="342900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Quick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connectors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172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 descr="fulltech-finale-trasparente-distributed-by-gran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571876"/>
            <a:ext cx="6286544" cy="1754718"/>
          </a:xfrm>
          <a:prstGeom prst="rect">
            <a:avLst/>
          </a:prstGeom>
        </p:spPr>
      </p:pic>
    </p:spTree>
  </p:cSld>
  <p:clrMapOvr>
    <a:masterClrMapping/>
  </p:clrMapOvr>
  <p:transition advClick="0" advTm="3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643042" y="142852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Unique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Support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magine 13" descr="4353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036260" cy="255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43538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500174"/>
            <a:ext cx="3214710" cy="250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7122205_orig.pn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2428860" y="4572008"/>
            <a:ext cx="429207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8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3" grpId="1" build="allAtOnce"/>
      <p:bldP spid="13" grpId="2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285852" y="3143248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Smart way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Lab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magine 9" descr="fulltech-finale-trasparente-distributed-by-gran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6286544" cy="1754718"/>
          </a:xfrm>
          <a:prstGeom prst="rect">
            <a:avLst/>
          </a:prstGeom>
        </p:spPr>
      </p:pic>
    </p:spTree>
  </p:cSld>
  <p:clrMapOvr>
    <a:masterClrMapping/>
  </p:clrMapOvr>
  <p:transition advTm="139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 descr="fulltech-finale-trasparente-distributed-by-gran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571876"/>
            <a:ext cx="6286544" cy="17547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14414" y="278605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Smart Way </a:t>
            </a:r>
            <a:r>
              <a:rPr lang="it-IT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it-IT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your</a:t>
            </a:r>
            <a:r>
              <a:rPr lang="it-IT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Lab</a:t>
            </a:r>
            <a:endParaRPr lang="it-IT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6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 descr="fulltech-finale-trasparente-distributed-by-gran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571876"/>
            <a:ext cx="6286544" cy="17547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14414" y="278605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Introducing…</a:t>
            </a:r>
            <a:r>
              <a:rPr lang="it-IT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..</a:t>
            </a:r>
            <a:endParaRPr lang="it-IT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3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14414" y="3214686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ARIOSO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 advTm="6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285852" y="1928802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 </a:t>
            </a:r>
            <a:r>
              <a:rPr lang="it-IT" sz="5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New</a:t>
            </a:r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Water Production System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magine 5" descr="7122205_orig.pn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571736" y="4143380"/>
            <a:ext cx="4329521" cy="129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214282" y="571480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 </a:t>
            </a:r>
            <a:r>
              <a:rPr lang="it-IT" sz="5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New</a:t>
            </a:r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Water Production System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magine 5" descr="4353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928802"/>
            <a:ext cx="3429024" cy="444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7122205_orig.pn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71472" y="3857628"/>
            <a:ext cx="4329521" cy="129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2428860" y="328612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</a:t>
            </a:r>
            <a:endParaRPr lang="it-IT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642910" y="357166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Compact</a:t>
            </a:r>
            <a:endParaRPr lang="it-IT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magine 5" descr="4353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000240"/>
            <a:ext cx="2823230" cy="3662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0" y="2071678"/>
            <a:ext cx="5929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 </a:t>
            </a:r>
            <a:r>
              <a:rPr lang="it-IT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three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kind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endParaRPr lang="it-IT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 </a:t>
            </a:r>
            <a:r>
              <a:rPr lang="it-IT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purity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water </a:t>
            </a:r>
            <a:r>
              <a:rPr lang="it-IT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quality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in </a:t>
            </a:r>
            <a:r>
              <a:rPr lang="it-IT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one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single </a:t>
            </a:r>
            <a:r>
              <a:rPr lang="it-IT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instrument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5786" y="471488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Easy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2910" y="392906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Low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running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cost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2910" y="5572140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Low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maintenance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cost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4348" y="128586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All</a:t>
            </a:r>
            <a:r>
              <a:rPr lang="it-IT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it-IT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one</a:t>
            </a:r>
            <a:endParaRPr lang="it-IT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28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65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IR-BERSIH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1785918" y="1214422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models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14480" y="214311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Able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produce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0034" y="400050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all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instruments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85852" y="307181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best water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quality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00034" y="485776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all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lab</a:t>
            </a:r>
            <a:r>
              <a:rPr lang="it-IT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application</a:t>
            </a:r>
            <a:endParaRPr lang="it-IT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19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304</Words>
  <Application>Microsoft Office PowerPoint</Application>
  <PresentationFormat>Presentazione su schermo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11</cp:revision>
  <dcterms:created xsi:type="dcterms:W3CDTF">2017-09-17T19:46:50Z</dcterms:created>
  <dcterms:modified xsi:type="dcterms:W3CDTF">2017-09-18T08:03:01Z</dcterms:modified>
</cp:coreProperties>
</file>